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>
        <p:scale>
          <a:sx n="85" d="100"/>
          <a:sy n="85" d="100"/>
        </p:scale>
        <p:origin x="812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EDA-E70F-4E59-A058-DD9EC4CBD873}" type="datetimeFigureOut">
              <a:rPr lang="de-DE" smtClean="0"/>
              <a:t>08.10.2023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484-E624-4099-B3EE-1D057F052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26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EDA-E70F-4E59-A058-DD9EC4CBD873}" type="datetimeFigureOut">
              <a:rPr lang="de-DE" smtClean="0"/>
              <a:t>08.10.2023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484-E624-4099-B3EE-1D057F052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17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EDA-E70F-4E59-A058-DD9EC4CBD873}" type="datetimeFigureOut">
              <a:rPr lang="de-DE" smtClean="0"/>
              <a:t>08.10.2023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484-E624-4099-B3EE-1D057F052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17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EDA-E70F-4E59-A058-DD9EC4CBD873}" type="datetimeFigureOut">
              <a:rPr lang="de-DE" smtClean="0"/>
              <a:t>08.10.2023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484-E624-4099-B3EE-1D057F052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131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EDA-E70F-4E59-A058-DD9EC4CBD873}" type="datetimeFigureOut">
              <a:rPr lang="de-DE" smtClean="0"/>
              <a:t>08.10.2023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484-E624-4099-B3EE-1D057F052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31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EDA-E70F-4E59-A058-DD9EC4CBD873}" type="datetimeFigureOut">
              <a:rPr lang="de-DE" smtClean="0"/>
              <a:t>08.10.2023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484-E624-4099-B3EE-1D057F052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07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EDA-E70F-4E59-A058-DD9EC4CBD873}" type="datetimeFigureOut">
              <a:rPr lang="de-DE" smtClean="0"/>
              <a:t>08.10.2023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484-E624-4099-B3EE-1D057F052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1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EDA-E70F-4E59-A058-DD9EC4CBD873}" type="datetimeFigureOut">
              <a:rPr lang="de-DE" smtClean="0"/>
              <a:t>08.10.2023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484-E624-4099-B3EE-1D057F052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0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EDA-E70F-4E59-A058-DD9EC4CBD873}" type="datetimeFigureOut">
              <a:rPr lang="de-DE" smtClean="0"/>
              <a:t>08.10.2023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484-E624-4099-B3EE-1D057F052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930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EDA-E70F-4E59-A058-DD9EC4CBD873}" type="datetimeFigureOut">
              <a:rPr lang="de-DE" smtClean="0"/>
              <a:t>08.10.2023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484-E624-4099-B3EE-1D057F052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31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EDA-E70F-4E59-A058-DD9EC4CBD873}" type="datetimeFigureOut">
              <a:rPr lang="de-DE" smtClean="0"/>
              <a:t>08.10.2023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E484-E624-4099-B3EE-1D057F052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14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05EDA-E70F-4E59-A058-DD9EC4CBD873}" type="datetimeFigureOut">
              <a:rPr lang="de-DE" smtClean="0"/>
              <a:t>08.10.2023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5E484-E624-4099-B3EE-1D057F052F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25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8977"/>
            <a:ext cx="9906000" cy="438004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635556" y="412230"/>
            <a:ext cx="26781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b="1" dirty="0" smtClean="0"/>
              <a:t>Gesamtergebnis in Bayern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67475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709737"/>
            <a:ext cx="69627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5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311085" y="1"/>
            <a:ext cx="8399282" cy="6857999"/>
            <a:chOff x="311085" y="1"/>
            <a:chExt cx="8399282" cy="6857999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085" y="1"/>
              <a:ext cx="8399282" cy="4595458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206" y="4543262"/>
              <a:ext cx="8286161" cy="2314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720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9901"/>
            <a:ext cx="9906000" cy="519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1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2532807" y="145657"/>
            <a:ext cx="4677197" cy="6578823"/>
            <a:chOff x="2773214" y="386626"/>
            <a:chExt cx="4256224" cy="6169713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73214" y="386626"/>
              <a:ext cx="4256224" cy="4701226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2673" y="5122811"/>
              <a:ext cx="4078385" cy="1433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08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08820" cy="529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69823" y="5448924"/>
            <a:ext cx="880568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/>
              <a:t>Direktmandat: Andreas Birzele, Die Grünen, mit 21% der Erststimmen</a:t>
            </a:r>
          </a:p>
          <a:p>
            <a:pPr>
              <a:lnSpc>
                <a:spcPct val="150000"/>
              </a:lnSpc>
            </a:pPr>
            <a:r>
              <a:rPr lang="de-DE" dirty="0" smtClean="0"/>
              <a:t>(Liebetruth, SPD, 19,5%; </a:t>
            </a:r>
            <a:r>
              <a:rPr lang="de-DE" dirty="0" err="1" smtClean="0"/>
              <a:t>Miskowitsch</a:t>
            </a:r>
            <a:r>
              <a:rPr lang="de-DE" dirty="0" smtClean="0"/>
              <a:t>, CSU, 19%; Bode, FDP, 9,2%; </a:t>
            </a:r>
            <a:r>
              <a:rPr lang="de-DE" dirty="0" err="1" smtClean="0"/>
              <a:t>Banholzer</a:t>
            </a:r>
            <a:r>
              <a:rPr lang="de-DE" dirty="0" smtClean="0"/>
              <a:t>, AfD, 5,1%; etc.)</a:t>
            </a:r>
          </a:p>
        </p:txBody>
      </p:sp>
    </p:spTree>
    <p:extLst>
      <p:ext uri="{BB962C8B-B14F-4D97-AF65-F5344CB8AC3E}">
        <p14:creationId xmlns:p14="http://schemas.microsoft.com/office/powerpoint/2010/main" val="1367822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</Words>
  <Application>Microsoft Office PowerPoint</Application>
  <PresentationFormat>A4-Papier (210x297 mm)</PresentationFormat>
  <Paragraphs>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Sandra Knau</dc:creator>
  <cp:lastModifiedBy>Sandra Knau</cp:lastModifiedBy>
  <cp:revision>7</cp:revision>
  <cp:lastPrinted>2023-10-08T19:55:18Z</cp:lastPrinted>
  <dcterms:created xsi:type="dcterms:W3CDTF">2023-10-08T18:27:23Z</dcterms:created>
  <dcterms:modified xsi:type="dcterms:W3CDTF">2023-10-08T19:55:46Z</dcterms:modified>
</cp:coreProperties>
</file>